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71" r:id="rId3"/>
    <p:sldId id="266" r:id="rId4"/>
    <p:sldId id="267" r:id="rId5"/>
    <p:sldId id="268" r:id="rId6"/>
    <p:sldId id="265" r:id="rId7"/>
    <p:sldId id="260" r:id="rId8"/>
    <p:sldId id="269" r:id="rId9"/>
    <p:sldId id="270" r:id="rId10"/>
    <p:sldId id="261" r:id="rId11"/>
    <p:sldId id="262" r:id="rId12"/>
    <p:sldId id="263" r:id="rId13"/>
    <p:sldId id="264" r:id="rId14"/>
    <p:sldId id="273" r:id="rId15"/>
    <p:sldId id="274" r:id="rId16"/>
    <p:sldId id="272" r:id="rId1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63" d="100"/>
          <a:sy n="63" d="100"/>
        </p:scale>
        <p:origin x="-14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viewProps" Target="viewProps.xml"/><Relationship Id="rId4" Type="http://schemas.openxmlformats.org/officeDocument/2006/relationships/slide" Target="slides/slide3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presProps" Target="pres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A7898-8EB1-D441-9E93-2EE6E4DE472B}" type="datetimeFigureOut">
              <a:rPr lang="ja-JP" altLang="en-US" smtClean="0"/>
              <a:t>09.6.18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95B8-0FDF-3C45-9352-EC83E50AF19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人間中心ソフトウェア開発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/>
              <a:t>東京工業大学　小西史一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ソフトウェアシンポジウム</a:t>
            </a:r>
            <a:r>
              <a:rPr lang="en-US" altLang="ja-JP" smtClean="0"/>
              <a:t>2009</a:t>
            </a:r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85800"/>
            <a:ext cx="6575853" cy="53696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00800" y="6171684"/>
            <a:ext cx="240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電通大（成見先生より）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/>
          </p:cNvPicPr>
          <p:nvPr/>
        </p:nvPicPr>
        <p:blipFill>
          <a:blip r:embed="rId2"/>
          <a:srcRect l="20244" t="23820" r="27509" b="11720"/>
          <a:stretch>
            <a:fillRect/>
          </a:stretch>
        </p:blipFill>
        <p:spPr bwMode="auto">
          <a:xfrm>
            <a:off x="875109" y="1"/>
            <a:ext cx="7125891" cy="65934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4" descr="IMG_012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1719" y="375047"/>
            <a:ext cx="4616648" cy="615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アクセラレータの問題点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 smtClean="0"/>
              <a:t>高い実行速度を得るためのプログラミングがかなり大変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１００</a:t>
            </a:r>
            <a:r>
              <a:rPr lang="en-US" altLang="ja-JP" dirty="0" err="1" smtClean="0"/>
              <a:t>〜</a:t>
            </a:r>
            <a:r>
              <a:rPr lang="ja-JP" altLang="en-US" dirty="0" smtClean="0"/>
              <a:t>１０００程度の並列に対応する必要がある。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GPU</a:t>
            </a:r>
            <a:r>
              <a:rPr lang="ja-JP" altLang="en-US" dirty="0" smtClean="0"/>
              <a:t>の場合には、数千の並列が必要。</a:t>
            </a:r>
            <a:endParaRPr lang="en-US" altLang="ja-JP" dirty="0" smtClean="0"/>
          </a:p>
          <a:p>
            <a:r>
              <a:rPr lang="ja-JP" altLang="en-US" dirty="0" smtClean="0"/>
              <a:t>計算ユニットが不均一となる（</a:t>
            </a:r>
            <a:r>
              <a:rPr lang="en-US" altLang="ja-JP" dirty="0" smtClean="0"/>
              <a:t>Cell B.E)</a:t>
            </a:r>
          </a:p>
          <a:p>
            <a:pPr lvl="1"/>
            <a:r>
              <a:rPr lang="en-US" altLang="ja-JP" dirty="0" smtClean="0"/>
              <a:t>PowerPC</a:t>
            </a:r>
          </a:p>
          <a:p>
            <a:pPr lvl="1"/>
            <a:r>
              <a:rPr lang="en-US" altLang="ja-JP" dirty="0" smtClean="0"/>
              <a:t>SPE</a:t>
            </a:r>
          </a:p>
          <a:p>
            <a:r>
              <a:rPr lang="ja-JP" altLang="en-US" dirty="0" smtClean="0"/>
              <a:t>いろんな種類のメモリを使いこなす</a:t>
            </a:r>
            <a:r>
              <a:rPr lang="en-US" altLang="ja-JP" dirty="0" smtClean="0"/>
              <a:t>(GPU)</a:t>
            </a:r>
          </a:p>
          <a:p>
            <a:pPr lvl="1"/>
            <a:r>
              <a:rPr lang="en-US" altLang="ja-JP" dirty="0" smtClean="0"/>
              <a:t>Global Memory, shared memory, texture memory, constant memory, local memory,  register</a:t>
            </a:r>
            <a:endParaRPr lang="ja-JP" altLang="en-US" dirty="0"/>
          </a:p>
        </p:txBody>
      </p:sp>
      <p:sp>
        <p:nvSpPr>
          <p:cNvPr id="2" name="フッター プレースホル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ソフトウェアシンポジウム</a:t>
            </a:r>
            <a:r>
              <a:rPr lang="en-US" altLang="ja-JP" smtClean="0"/>
              <a:t>2009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457200"/>
            <a:ext cx="8502650" cy="5693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実は・・・</a:t>
            </a:r>
            <a:endParaRPr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バイオだの、</a:t>
            </a:r>
            <a:r>
              <a:rPr lang="en-US" altLang="ja-JP" dirty="0" smtClean="0"/>
              <a:t>HPC</a:t>
            </a:r>
            <a:r>
              <a:rPr lang="ja-JP" altLang="en-US" dirty="0" smtClean="0"/>
              <a:t>の話しをしましたが、</a:t>
            </a:r>
            <a:endParaRPr lang="en-US" altLang="ja-JP" dirty="0" smtClean="0"/>
          </a:p>
          <a:p>
            <a:r>
              <a:rPr lang="ja-JP" altLang="en-US" dirty="0" smtClean="0"/>
              <a:t>私が大学時代に所属してた研究室（福田収一）教授</a:t>
            </a:r>
            <a:r>
              <a:rPr lang="en-US" altLang="ja-JP" dirty="0" smtClean="0"/>
              <a:t>(</a:t>
            </a:r>
            <a:r>
              <a:rPr lang="ja-JP" altLang="en-US" dirty="0" smtClean="0"/>
              <a:t>スタンフォード大学コンサルティングプロフェッサー</a:t>
            </a:r>
            <a:r>
              <a:rPr lang="en-US" altLang="ja-JP" dirty="0" smtClean="0"/>
              <a:t>)</a:t>
            </a:r>
            <a:r>
              <a:rPr lang="ja-JP" altLang="en-US" dirty="0" smtClean="0"/>
              <a:t>は、</a:t>
            </a:r>
            <a:r>
              <a:rPr lang="en-US" altLang="ja-JP" dirty="0" smtClean="0"/>
              <a:t>C</a:t>
            </a:r>
            <a:r>
              <a:rPr lang="en-US" altLang="ja-JP" dirty="0" smtClean="0"/>
              <a:t>oncurrent Engineering </a:t>
            </a:r>
            <a:r>
              <a:rPr lang="ja-JP" altLang="en-US" dirty="0" smtClean="0"/>
              <a:t>同時</a:t>
            </a:r>
            <a:r>
              <a:rPr lang="ja-JP" altLang="en-US" dirty="0"/>
              <a:t>進行技術</a:t>
            </a:r>
            <a:r>
              <a:rPr lang="ja-JP" altLang="en-US" dirty="0" smtClean="0"/>
              <a:t>活動</a:t>
            </a:r>
            <a:r>
              <a:rPr lang="ja-JP" altLang="en-US" dirty="0" smtClean="0"/>
              <a:t>に関して研究していました。</a:t>
            </a:r>
            <a:endParaRPr lang="en-US" altLang="ja-JP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2590800" y="4572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b="1" dirty="0"/>
              <a:t>日本機械学会編</a:t>
            </a:r>
            <a:r>
              <a:rPr lang="en-US" altLang="ja-JP" b="1" dirty="0"/>
              <a:t>, </a:t>
            </a:r>
            <a:r>
              <a:rPr lang="ja-JP" altLang="en-US" b="1" dirty="0"/>
              <a:t>福田収一責任編集</a:t>
            </a:r>
            <a:r>
              <a:rPr lang="en-US" altLang="ja-JP" b="1" dirty="0"/>
              <a:t>, 『HCD</a:t>
            </a:r>
            <a:r>
              <a:rPr lang="ja-JP" altLang="en-US" b="1" dirty="0"/>
              <a:t>ハンドブック</a:t>
            </a:r>
            <a:r>
              <a:rPr lang="en-US" altLang="ja-JP" b="1" dirty="0"/>
              <a:t>-</a:t>
            </a:r>
            <a:r>
              <a:rPr lang="ja-JP" altLang="en-US" b="1" dirty="0"/>
              <a:t>人間中心設計</a:t>
            </a:r>
            <a:r>
              <a:rPr lang="en-US" altLang="ja-JP" b="1" dirty="0" err="1"/>
              <a:t>』</a:t>
            </a:r>
            <a:r>
              <a:rPr lang="en-US" altLang="ja-JP" b="1" dirty="0"/>
              <a:t>, </a:t>
            </a:r>
            <a:r>
              <a:rPr lang="ja-JP" altLang="en-US" b="1" dirty="0"/>
              <a:t>出版社名</a:t>
            </a:r>
            <a:r>
              <a:rPr lang="en-US" altLang="ja-JP" b="1" dirty="0"/>
              <a:t>:</a:t>
            </a:r>
            <a:r>
              <a:rPr lang="ja-JP" altLang="en-US" b="1" dirty="0"/>
              <a:t>丸善株式会社</a:t>
            </a:r>
            <a:r>
              <a:rPr lang="en-US" altLang="ja-JP" b="1" dirty="0"/>
              <a:t>, </a:t>
            </a:r>
            <a:r>
              <a:rPr lang="ja-JP" altLang="en-US" b="1" dirty="0"/>
              <a:t>発行日</a:t>
            </a:r>
            <a:r>
              <a:rPr lang="en-US" altLang="ja-JP" b="1" dirty="0"/>
              <a:t>:2006</a:t>
            </a:r>
            <a:r>
              <a:rPr lang="ja-JP" altLang="en-US" b="1" dirty="0"/>
              <a:t>年</a:t>
            </a:r>
            <a:r>
              <a:rPr lang="en-US" altLang="ja-JP" b="1" dirty="0"/>
              <a:t>7</a:t>
            </a:r>
            <a:r>
              <a:rPr lang="ja-JP" altLang="en-US" b="1" dirty="0"/>
              <a:t>月</a:t>
            </a:r>
            <a:r>
              <a:rPr lang="en-US" altLang="ja-JP" b="1" dirty="0"/>
              <a:t>20</a:t>
            </a:r>
            <a:r>
              <a:rPr lang="ja-JP" altLang="en-US" b="1" dirty="0"/>
              <a:t>日</a:t>
            </a:r>
            <a:r>
              <a:rPr lang="en-US" altLang="ja-JP" b="1" dirty="0"/>
              <a:t>,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66800" y="6126163"/>
            <a:ext cx="417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次回は是非、福田先生を呼んでください。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572000"/>
            <a:ext cx="990600" cy="11684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372919"/>
            <a:ext cx="11430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ディスカッションテーマ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ハードウェアに引きずられて、ソフトウェアの開発が、非人間的になることはありませんか？</a:t>
            </a:r>
            <a:endParaRPr lang="en-US" altLang="ja-JP" dirty="0" smtClean="0"/>
          </a:p>
          <a:p>
            <a:pPr algn="ctr"/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私の問題意識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180975" indent="11113" algn="just">
              <a:buNone/>
              <a:tabLst>
                <a:tab pos="88900" algn="l"/>
              </a:tabLst>
            </a:pPr>
            <a:r>
              <a:rPr lang="ja-JP" altLang="en-US" sz="6000" dirty="0" smtClean="0"/>
              <a:t>開発サイクルが早いハードウェアにソフトウェア開発が振り回される事はありませんか？</a:t>
            </a:r>
            <a:endParaRPr lang="ja-JP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7206199" cy="56896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58000" y="63754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電通大（成見先生）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8200"/>
            <a:ext cx="6468577" cy="51054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858000" y="63754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電通大（成見先生）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27100"/>
            <a:ext cx="7769098" cy="53213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858000" y="63754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電通大（成見先生）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7727092" cy="5334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58000" y="63754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電通大（成見先生）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多様なアクセラレータ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ソフトウェアシンポジウム</a:t>
            </a:r>
            <a:r>
              <a:rPr lang="en-US" altLang="ja-JP" smtClean="0"/>
              <a:t>2009</a:t>
            </a:r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25550"/>
            <a:ext cx="8162636" cy="51308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858000" y="63754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電通大（成見先生）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11761"/>
            <a:ext cx="8648700" cy="593663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858000" y="63754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電通大（成見先生）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558149" cy="59563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858000" y="63754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電通大（成見先生）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273</Words>
  <Application>Microsoft Macintosh PowerPoint</Application>
  <PresentationFormat>画面に合わせる (4:3)</PresentationFormat>
  <Paragraphs>32</Paragraphs>
  <Slides>16</Slides>
  <Notes>0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7" baseType="lpstr">
      <vt:lpstr>Office テーマ</vt:lpstr>
      <vt:lpstr>人間中心ソフトウェア開発</vt:lpstr>
      <vt:lpstr>私の問題意識</vt:lpstr>
      <vt:lpstr>スライド 3</vt:lpstr>
      <vt:lpstr>スライド 4</vt:lpstr>
      <vt:lpstr>スライド 5</vt:lpstr>
      <vt:lpstr>スライド 6</vt:lpstr>
      <vt:lpstr>多様なアクセラレータ</vt:lpstr>
      <vt:lpstr>スライド 8</vt:lpstr>
      <vt:lpstr>スライド 9</vt:lpstr>
      <vt:lpstr>スライド 10</vt:lpstr>
      <vt:lpstr>スライド 11</vt:lpstr>
      <vt:lpstr>スライド 12</vt:lpstr>
      <vt:lpstr>アクセラレータの問題点</vt:lpstr>
      <vt:lpstr>スライド 14</vt:lpstr>
      <vt:lpstr>実は・・・</vt:lpstr>
      <vt:lpstr>ディスカッションテーマ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人間中心ソフトウェア開発</dc:title>
  <dc:creator>K F</dc:creator>
  <cp:lastModifiedBy>K F</cp:lastModifiedBy>
  <cp:revision>4</cp:revision>
  <dcterms:created xsi:type="dcterms:W3CDTF">2009-06-18T01:20:12Z</dcterms:created>
  <dcterms:modified xsi:type="dcterms:W3CDTF">2009-06-18T02:26:39Z</dcterms:modified>
</cp:coreProperties>
</file>