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diagrams/colors1.xml" ContentType="application/vnd.openxmlformats-officedocument.drawingml.diagramColors+xml"/>
  <Override PartName="/ppt/diagrams/quickStyle2.xml" ContentType="application/vnd.openxmlformats-officedocument.drawingml.diagramStyle+xml"/>
  <Override PartName="/docProps/app.xml" ContentType="application/vnd.openxmlformats-officedocument.extended-properties+xml"/>
  <Override PartName="/ppt/slides/slide5.xml" ContentType="application/vnd.openxmlformats-officedocument.presentationml.slide+xml"/>
  <Override PartName="/ppt/diagrams/layout1.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bin" ContentType="application/vnd.openxmlformats-officedocument.presentationml.printerSettings"/>
  <Override PartName="/ppt/diagrams/layout2.xml" ContentType="application/vnd.openxmlformats-officedocument.drawingml.diagramLayout+xml"/>
  <Override PartName="/docProps/core.xml" ContentType="application/vnd.openxmlformats-package.core-properties+xml"/>
  <Override PartName="/ppt/slides/slide9.xml" ContentType="application/vnd.openxmlformats-officedocument.presentationml.slide+xml"/>
  <Default Extension="rels" ContentType="application/vnd.openxmlformats-package.relationships+xml"/>
  <Override PartName="/ppt/diagrams/colors2.xml" ContentType="application/vnd.openxmlformats-officedocument.drawingml.diagramColors+xml"/>
  <Override PartName="/ppt/slides/slide6.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showGuides="1">
      <p:cViewPr varScale="1">
        <p:scale>
          <a:sx n="39" d="100"/>
          <a:sy n="39" d="100"/>
        </p:scale>
        <p:origin x="-138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81BC0-9A9D-D647-BEFB-698CB51B63A8}" type="doc">
      <dgm:prSet loTypeId="urn:microsoft.com/office/officeart/2005/8/layout/target1" loCatId="relationship" qsTypeId="urn:microsoft.com/office/officeart/2005/8/quickstyle/simple4" qsCatId="simple" csTypeId="urn:microsoft.com/office/officeart/2005/8/colors/accent1_2" csCatId="accent1" phldr="1"/>
      <dgm:spPr/>
    </dgm:pt>
    <dgm:pt modelId="{25D7F9C6-B138-1E43-9FE7-B8AF91522F12}">
      <dgm:prSet phldrT="[テキスト]"/>
      <dgm:spPr/>
      <dgm:t>
        <a:bodyPr/>
        <a:lstStyle/>
        <a:p>
          <a:r>
            <a:rPr kumimoji="1" lang="ja-JP" altLang="en-US" dirty="0" smtClean="0"/>
            <a:t>魂</a:t>
          </a:r>
          <a:endParaRPr kumimoji="1" lang="ja-JP" altLang="en-US" dirty="0"/>
        </a:p>
      </dgm:t>
    </dgm:pt>
    <dgm:pt modelId="{2F18681B-E706-5545-980F-1963D0ABA6FB}" type="parTrans" cxnId="{3FCB8133-F2B6-D943-82AC-43DB9916F2A7}">
      <dgm:prSet/>
      <dgm:spPr/>
      <dgm:t>
        <a:bodyPr/>
        <a:lstStyle/>
        <a:p>
          <a:endParaRPr kumimoji="1" lang="ja-JP" altLang="en-US"/>
        </a:p>
      </dgm:t>
    </dgm:pt>
    <dgm:pt modelId="{302D2320-2688-2A47-8F77-768143E5F98B}" type="sibTrans" cxnId="{3FCB8133-F2B6-D943-82AC-43DB9916F2A7}">
      <dgm:prSet/>
      <dgm:spPr/>
      <dgm:t>
        <a:bodyPr/>
        <a:lstStyle/>
        <a:p>
          <a:endParaRPr kumimoji="1" lang="ja-JP" altLang="en-US"/>
        </a:p>
      </dgm:t>
    </dgm:pt>
    <dgm:pt modelId="{1507994D-0CB5-8744-8069-DC096396FA30}">
      <dgm:prSet phldrT="[テキスト]"/>
      <dgm:spPr/>
      <dgm:t>
        <a:bodyPr/>
        <a:lstStyle/>
        <a:p>
          <a:r>
            <a:rPr kumimoji="1" lang="ja-JP" altLang="en-US" smtClean="0"/>
            <a:t>インターフェース</a:t>
          </a:r>
          <a:endParaRPr kumimoji="1" lang="ja-JP" altLang="en-US" dirty="0"/>
        </a:p>
      </dgm:t>
    </dgm:pt>
    <dgm:pt modelId="{BB6CF9EE-9DD5-A245-B112-59F3CD7C6B04}" type="sibTrans" cxnId="{E1A7C6DE-E7A5-A348-9D99-7C7DBDD0D9C6}">
      <dgm:prSet/>
      <dgm:spPr/>
      <dgm:t>
        <a:bodyPr/>
        <a:lstStyle/>
        <a:p>
          <a:endParaRPr kumimoji="1" lang="ja-JP" altLang="en-US"/>
        </a:p>
      </dgm:t>
    </dgm:pt>
    <dgm:pt modelId="{334A0DFC-A28C-4249-920F-CA0052D98450}" type="parTrans" cxnId="{E1A7C6DE-E7A5-A348-9D99-7C7DBDD0D9C6}">
      <dgm:prSet/>
      <dgm:spPr/>
      <dgm:t>
        <a:bodyPr/>
        <a:lstStyle/>
        <a:p>
          <a:endParaRPr kumimoji="1" lang="ja-JP" altLang="en-US"/>
        </a:p>
      </dgm:t>
    </dgm:pt>
    <dgm:pt modelId="{3D1970AA-BEE6-E742-BC3B-C86B57E24946}" type="pres">
      <dgm:prSet presAssocID="{1D881BC0-9A9D-D647-BEFB-698CB51B63A8}" presName="composite" presStyleCnt="0">
        <dgm:presLayoutVars>
          <dgm:chMax val="5"/>
          <dgm:dir/>
          <dgm:resizeHandles val="exact"/>
        </dgm:presLayoutVars>
      </dgm:prSet>
      <dgm:spPr/>
    </dgm:pt>
    <dgm:pt modelId="{2C852A0D-F449-074D-B8CD-1C09BC0DB72A}" type="pres">
      <dgm:prSet presAssocID="{25D7F9C6-B138-1E43-9FE7-B8AF91522F12}" presName="circle1" presStyleLbl="lnNode1" presStyleIdx="0" presStyleCnt="2"/>
      <dgm:spPr/>
    </dgm:pt>
    <dgm:pt modelId="{9A638681-8B21-BD4E-B19A-493849CE5354}" type="pres">
      <dgm:prSet presAssocID="{25D7F9C6-B138-1E43-9FE7-B8AF91522F12}" presName="text1" presStyleLbl="revTx" presStyleIdx="0" presStyleCnt="2">
        <dgm:presLayoutVars>
          <dgm:bulletEnabled val="1"/>
        </dgm:presLayoutVars>
      </dgm:prSet>
      <dgm:spPr/>
      <dgm:t>
        <a:bodyPr/>
        <a:lstStyle/>
        <a:p>
          <a:endParaRPr kumimoji="1" lang="ja-JP" altLang="en-US"/>
        </a:p>
      </dgm:t>
    </dgm:pt>
    <dgm:pt modelId="{4E16588A-287C-7340-B503-40155997E352}" type="pres">
      <dgm:prSet presAssocID="{25D7F9C6-B138-1E43-9FE7-B8AF91522F12}" presName="line1" presStyleLbl="callout" presStyleIdx="0" presStyleCnt="4"/>
      <dgm:spPr/>
    </dgm:pt>
    <dgm:pt modelId="{BD62F0CB-9B89-6842-8F32-03D3A666097E}" type="pres">
      <dgm:prSet presAssocID="{25D7F9C6-B138-1E43-9FE7-B8AF91522F12}" presName="d1" presStyleLbl="callout" presStyleIdx="1" presStyleCnt="4"/>
      <dgm:spPr/>
    </dgm:pt>
    <dgm:pt modelId="{5A4F671A-2294-FC44-B2CF-C73DDC3BD4D2}" type="pres">
      <dgm:prSet presAssocID="{1507994D-0CB5-8744-8069-DC096396FA30}" presName="circle2" presStyleLbl="lnNode1" presStyleIdx="1" presStyleCnt="2"/>
      <dgm:spPr/>
    </dgm:pt>
    <dgm:pt modelId="{A32EA845-460E-8741-B34E-6DEE8C372088}" type="pres">
      <dgm:prSet presAssocID="{1507994D-0CB5-8744-8069-DC096396FA30}" presName="text2" presStyleLbl="revTx" presStyleIdx="1" presStyleCnt="2">
        <dgm:presLayoutVars>
          <dgm:bulletEnabled val="1"/>
        </dgm:presLayoutVars>
      </dgm:prSet>
      <dgm:spPr/>
      <dgm:t>
        <a:bodyPr/>
        <a:lstStyle/>
        <a:p>
          <a:endParaRPr kumimoji="1" lang="ja-JP" altLang="en-US"/>
        </a:p>
      </dgm:t>
    </dgm:pt>
    <dgm:pt modelId="{571642A4-7005-ED42-886E-6D7AAE7BEF02}" type="pres">
      <dgm:prSet presAssocID="{1507994D-0CB5-8744-8069-DC096396FA30}" presName="line2" presStyleLbl="callout" presStyleIdx="2" presStyleCnt="4"/>
      <dgm:spPr/>
    </dgm:pt>
    <dgm:pt modelId="{4139BD69-D35B-8D41-82CC-A66BDEC1CD41}" type="pres">
      <dgm:prSet presAssocID="{1507994D-0CB5-8744-8069-DC096396FA30}" presName="d2" presStyleLbl="callout" presStyleIdx="3" presStyleCnt="4"/>
      <dgm:spPr/>
    </dgm:pt>
  </dgm:ptLst>
  <dgm:cxnLst>
    <dgm:cxn modelId="{DB5BF3C9-0C7A-7449-969A-E5B3A57D7BBA}" type="presOf" srcId="{1D881BC0-9A9D-D647-BEFB-698CB51B63A8}" destId="{3D1970AA-BEE6-E742-BC3B-C86B57E24946}" srcOrd="0" destOrd="0" presId="urn:microsoft.com/office/officeart/2005/8/layout/target1"/>
    <dgm:cxn modelId="{B70A5F74-373D-104F-86F5-29FD5BCF3731}" type="presOf" srcId="{1507994D-0CB5-8744-8069-DC096396FA30}" destId="{A32EA845-460E-8741-B34E-6DEE8C372088}" srcOrd="0" destOrd="0" presId="urn:microsoft.com/office/officeart/2005/8/layout/target1"/>
    <dgm:cxn modelId="{3FCB8133-F2B6-D943-82AC-43DB9916F2A7}" srcId="{1D881BC0-9A9D-D647-BEFB-698CB51B63A8}" destId="{25D7F9C6-B138-1E43-9FE7-B8AF91522F12}" srcOrd="0" destOrd="0" parTransId="{2F18681B-E706-5545-980F-1963D0ABA6FB}" sibTransId="{302D2320-2688-2A47-8F77-768143E5F98B}"/>
    <dgm:cxn modelId="{81865F95-6BA0-2643-B2B2-521E15F9D124}" type="presOf" srcId="{25D7F9C6-B138-1E43-9FE7-B8AF91522F12}" destId="{9A638681-8B21-BD4E-B19A-493849CE5354}" srcOrd="0" destOrd="0" presId="urn:microsoft.com/office/officeart/2005/8/layout/target1"/>
    <dgm:cxn modelId="{E1A7C6DE-E7A5-A348-9D99-7C7DBDD0D9C6}" srcId="{1D881BC0-9A9D-D647-BEFB-698CB51B63A8}" destId="{1507994D-0CB5-8744-8069-DC096396FA30}" srcOrd="1" destOrd="0" parTransId="{334A0DFC-A28C-4249-920F-CA0052D98450}" sibTransId="{BB6CF9EE-9DD5-A245-B112-59F3CD7C6B04}"/>
    <dgm:cxn modelId="{0B1D24DA-6B15-3A42-BC2E-B48C6A3B5FF0}" type="presParOf" srcId="{3D1970AA-BEE6-E742-BC3B-C86B57E24946}" destId="{2C852A0D-F449-074D-B8CD-1C09BC0DB72A}" srcOrd="0" destOrd="0" presId="urn:microsoft.com/office/officeart/2005/8/layout/target1"/>
    <dgm:cxn modelId="{1EFEAF29-2128-E34D-A2FA-A35FB32A32EA}" type="presParOf" srcId="{3D1970AA-BEE6-E742-BC3B-C86B57E24946}" destId="{9A638681-8B21-BD4E-B19A-493849CE5354}" srcOrd="1" destOrd="0" presId="urn:microsoft.com/office/officeart/2005/8/layout/target1"/>
    <dgm:cxn modelId="{97EE2552-2EA9-EE42-83BE-48CA36E739E6}" type="presParOf" srcId="{3D1970AA-BEE6-E742-BC3B-C86B57E24946}" destId="{4E16588A-287C-7340-B503-40155997E352}" srcOrd="2" destOrd="0" presId="urn:microsoft.com/office/officeart/2005/8/layout/target1"/>
    <dgm:cxn modelId="{05B40A6D-85B1-344F-AA26-B26B9F3E4CB8}" type="presParOf" srcId="{3D1970AA-BEE6-E742-BC3B-C86B57E24946}" destId="{BD62F0CB-9B89-6842-8F32-03D3A666097E}" srcOrd="3" destOrd="0" presId="urn:microsoft.com/office/officeart/2005/8/layout/target1"/>
    <dgm:cxn modelId="{1FD4DC23-BC7F-0148-8777-17DA2C9A659C}" type="presParOf" srcId="{3D1970AA-BEE6-E742-BC3B-C86B57E24946}" destId="{5A4F671A-2294-FC44-B2CF-C73DDC3BD4D2}" srcOrd="4" destOrd="0" presId="urn:microsoft.com/office/officeart/2005/8/layout/target1"/>
    <dgm:cxn modelId="{E18D975C-496E-3242-9F4C-6EE6D3995BF8}" type="presParOf" srcId="{3D1970AA-BEE6-E742-BC3B-C86B57E24946}" destId="{A32EA845-460E-8741-B34E-6DEE8C372088}" srcOrd="5" destOrd="0" presId="urn:microsoft.com/office/officeart/2005/8/layout/target1"/>
    <dgm:cxn modelId="{31EFC961-94D7-8B4C-980E-E68F00D6296E}" type="presParOf" srcId="{3D1970AA-BEE6-E742-BC3B-C86B57E24946}" destId="{571642A4-7005-ED42-886E-6D7AAE7BEF02}" srcOrd="6" destOrd="0" presId="urn:microsoft.com/office/officeart/2005/8/layout/target1"/>
    <dgm:cxn modelId="{85C607EE-2C2E-9441-98F0-3E4FDC8A410B}" type="presParOf" srcId="{3D1970AA-BEE6-E742-BC3B-C86B57E24946}" destId="{4139BD69-D35B-8D41-82CC-A66BDEC1CD41}" srcOrd="7" destOrd="0" presId="urn:microsoft.com/office/officeart/2005/8/layout/target1"/>
  </dgm:cxnLst>
  <dgm:bg/>
  <dgm:whole/>
</dgm:dataModel>
</file>

<file path=ppt/diagrams/data2.xml><?xml version="1.0" encoding="utf-8"?>
<dgm:dataModel xmlns:dgm="http://schemas.openxmlformats.org/drawingml/2006/diagram" xmlns:a="http://schemas.openxmlformats.org/drawingml/2006/main">
  <dgm:ptLst>
    <dgm:pt modelId="{1D881BC0-9A9D-D647-BEFB-698CB51B63A8}" type="doc">
      <dgm:prSet loTypeId="urn:microsoft.com/office/officeart/2005/8/layout/target1" loCatId="relationship" qsTypeId="urn:microsoft.com/office/officeart/2005/8/quickstyle/simple4" qsCatId="simple" csTypeId="urn:microsoft.com/office/officeart/2005/8/colors/accent1_2" csCatId="accent1" phldr="1"/>
      <dgm:spPr/>
    </dgm:pt>
    <dgm:pt modelId="{25D7F9C6-B138-1E43-9FE7-B8AF91522F12}">
      <dgm:prSet phldrT="[テキスト]"/>
      <dgm:spPr/>
      <dgm:t>
        <a:bodyPr/>
        <a:lstStyle/>
        <a:p>
          <a:r>
            <a:rPr kumimoji="1" lang="ja-JP" altLang="en-US" dirty="0" smtClean="0"/>
            <a:t>魂</a:t>
          </a:r>
          <a:endParaRPr kumimoji="1" lang="ja-JP" altLang="en-US" dirty="0"/>
        </a:p>
      </dgm:t>
    </dgm:pt>
    <dgm:pt modelId="{2F18681B-E706-5545-980F-1963D0ABA6FB}" type="parTrans" cxnId="{3FCB8133-F2B6-D943-82AC-43DB9916F2A7}">
      <dgm:prSet/>
      <dgm:spPr/>
      <dgm:t>
        <a:bodyPr/>
        <a:lstStyle/>
        <a:p>
          <a:endParaRPr kumimoji="1" lang="ja-JP" altLang="en-US"/>
        </a:p>
      </dgm:t>
    </dgm:pt>
    <dgm:pt modelId="{302D2320-2688-2A47-8F77-768143E5F98B}" type="sibTrans" cxnId="{3FCB8133-F2B6-D943-82AC-43DB9916F2A7}">
      <dgm:prSet/>
      <dgm:spPr/>
      <dgm:t>
        <a:bodyPr/>
        <a:lstStyle/>
        <a:p>
          <a:endParaRPr kumimoji="1" lang="ja-JP" altLang="en-US"/>
        </a:p>
      </dgm:t>
    </dgm:pt>
    <dgm:pt modelId="{1507994D-0CB5-8744-8069-DC096396FA30}">
      <dgm:prSet phldrT="[テキスト]"/>
      <dgm:spPr/>
      <dgm:t>
        <a:bodyPr/>
        <a:lstStyle/>
        <a:p>
          <a:r>
            <a:rPr kumimoji="1" lang="ja-JP" altLang="en-US" dirty="0" smtClean="0"/>
            <a:t>インターフェース</a:t>
          </a:r>
          <a:endParaRPr kumimoji="1" lang="ja-JP" altLang="en-US" dirty="0"/>
        </a:p>
      </dgm:t>
    </dgm:pt>
    <dgm:pt modelId="{334A0DFC-A28C-4249-920F-CA0052D98450}" type="parTrans" cxnId="{E1A7C6DE-E7A5-A348-9D99-7C7DBDD0D9C6}">
      <dgm:prSet/>
      <dgm:spPr/>
      <dgm:t>
        <a:bodyPr/>
        <a:lstStyle/>
        <a:p>
          <a:endParaRPr kumimoji="1" lang="ja-JP" altLang="en-US"/>
        </a:p>
      </dgm:t>
    </dgm:pt>
    <dgm:pt modelId="{BB6CF9EE-9DD5-A245-B112-59F3CD7C6B04}" type="sibTrans" cxnId="{E1A7C6DE-E7A5-A348-9D99-7C7DBDD0D9C6}">
      <dgm:prSet/>
      <dgm:spPr/>
      <dgm:t>
        <a:bodyPr/>
        <a:lstStyle/>
        <a:p>
          <a:endParaRPr kumimoji="1" lang="ja-JP" altLang="en-US"/>
        </a:p>
      </dgm:t>
    </dgm:pt>
    <dgm:pt modelId="{3D1970AA-BEE6-E742-BC3B-C86B57E24946}" type="pres">
      <dgm:prSet presAssocID="{1D881BC0-9A9D-D647-BEFB-698CB51B63A8}" presName="composite" presStyleCnt="0">
        <dgm:presLayoutVars>
          <dgm:chMax val="5"/>
          <dgm:dir/>
          <dgm:resizeHandles val="exact"/>
        </dgm:presLayoutVars>
      </dgm:prSet>
      <dgm:spPr/>
    </dgm:pt>
    <dgm:pt modelId="{2C852A0D-F449-074D-B8CD-1C09BC0DB72A}" type="pres">
      <dgm:prSet presAssocID="{25D7F9C6-B138-1E43-9FE7-B8AF91522F12}" presName="circle1" presStyleLbl="lnNode1" presStyleIdx="0" presStyleCnt="2"/>
      <dgm:spPr/>
    </dgm:pt>
    <dgm:pt modelId="{9A638681-8B21-BD4E-B19A-493849CE5354}" type="pres">
      <dgm:prSet presAssocID="{25D7F9C6-B138-1E43-9FE7-B8AF91522F12}" presName="text1" presStyleLbl="revTx" presStyleIdx="0" presStyleCnt="2">
        <dgm:presLayoutVars>
          <dgm:bulletEnabled val="1"/>
        </dgm:presLayoutVars>
      </dgm:prSet>
      <dgm:spPr/>
      <dgm:t>
        <a:bodyPr/>
        <a:lstStyle/>
        <a:p>
          <a:endParaRPr kumimoji="1" lang="ja-JP" altLang="en-US"/>
        </a:p>
      </dgm:t>
    </dgm:pt>
    <dgm:pt modelId="{4E16588A-287C-7340-B503-40155997E352}" type="pres">
      <dgm:prSet presAssocID="{25D7F9C6-B138-1E43-9FE7-B8AF91522F12}" presName="line1" presStyleLbl="callout" presStyleIdx="0" presStyleCnt="4"/>
      <dgm:spPr/>
    </dgm:pt>
    <dgm:pt modelId="{BD62F0CB-9B89-6842-8F32-03D3A666097E}" type="pres">
      <dgm:prSet presAssocID="{25D7F9C6-B138-1E43-9FE7-B8AF91522F12}" presName="d1" presStyleLbl="callout" presStyleIdx="1" presStyleCnt="4"/>
      <dgm:spPr/>
    </dgm:pt>
    <dgm:pt modelId="{5A4F671A-2294-FC44-B2CF-C73DDC3BD4D2}" type="pres">
      <dgm:prSet presAssocID="{1507994D-0CB5-8744-8069-DC096396FA30}" presName="circle2" presStyleLbl="lnNode1" presStyleIdx="1" presStyleCnt="2"/>
      <dgm:spPr/>
    </dgm:pt>
    <dgm:pt modelId="{A32EA845-460E-8741-B34E-6DEE8C372088}" type="pres">
      <dgm:prSet presAssocID="{1507994D-0CB5-8744-8069-DC096396FA30}" presName="text2" presStyleLbl="revTx" presStyleIdx="1" presStyleCnt="2">
        <dgm:presLayoutVars>
          <dgm:bulletEnabled val="1"/>
        </dgm:presLayoutVars>
      </dgm:prSet>
      <dgm:spPr/>
      <dgm:t>
        <a:bodyPr/>
        <a:lstStyle/>
        <a:p>
          <a:endParaRPr kumimoji="1" lang="ja-JP" altLang="en-US"/>
        </a:p>
      </dgm:t>
    </dgm:pt>
    <dgm:pt modelId="{571642A4-7005-ED42-886E-6D7AAE7BEF02}" type="pres">
      <dgm:prSet presAssocID="{1507994D-0CB5-8744-8069-DC096396FA30}" presName="line2" presStyleLbl="callout" presStyleIdx="2" presStyleCnt="4"/>
      <dgm:spPr/>
    </dgm:pt>
    <dgm:pt modelId="{4139BD69-D35B-8D41-82CC-A66BDEC1CD41}" type="pres">
      <dgm:prSet presAssocID="{1507994D-0CB5-8744-8069-DC096396FA30}" presName="d2" presStyleLbl="callout" presStyleIdx="3" presStyleCnt="4"/>
      <dgm:spPr/>
    </dgm:pt>
  </dgm:ptLst>
  <dgm:cxnLst>
    <dgm:cxn modelId="{2F25AD9F-DDC3-B841-9ABD-90B826E79880}" type="presOf" srcId="{1D881BC0-9A9D-D647-BEFB-698CB51B63A8}" destId="{3D1970AA-BEE6-E742-BC3B-C86B57E24946}" srcOrd="0" destOrd="0" presId="urn:microsoft.com/office/officeart/2005/8/layout/target1"/>
    <dgm:cxn modelId="{8B4EA1C4-E628-4E48-BE12-AAED6907DABC}" type="presOf" srcId="{25D7F9C6-B138-1E43-9FE7-B8AF91522F12}" destId="{9A638681-8B21-BD4E-B19A-493849CE5354}" srcOrd="0" destOrd="0" presId="urn:microsoft.com/office/officeart/2005/8/layout/target1"/>
    <dgm:cxn modelId="{0CEC1435-D3C5-3B49-A76C-9755D87EAA6F}" type="presOf" srcId="{1507994D-0CB5-8744-8069-DC096396FA30}" destId="{A32EA845-460E-8741-B34E-6DEE8C372088}" srcOrd="0" destOrd="0" presId="urn:microsoft.com/office/officeart/2005/8/layout/target1"/>
    <dgm:cxn modelId="{3FCB8133-F2B6-D943-82AC-43DB9916F2A7}" srcId="{1D881BC0-9A9D-D647-BEFB-698CB51B63A8}" destId="{25D7F9C6-B138-1E43-9FE7-B8AF91522F12}" srcOrd="0" destOrd="0" parTransId="{2F18681B-E706-5545-980F-1963D0ABA6FB}" sibTransId="{302D2320-2688-2A47-8F77-768143E5F98B}"/>
    <dgm:cxn modelId="{E1A7C6DE-E7A5-A348-9D99-7C7DBDD0D9C6}" srcId="{1D881BC0-9A9D-D647-BEFB-698CB51B63A8}" destId="{1507994D-0CB5-8744-8069-DC096396FA30}" srcOrd="1" destOrd="0" parTransId="{334A0DFC-A28C-4249-920F-CA0052D98450}" sibTransId="{BB6CF9EE-9DD5-A245-B112-59F3CD7C6B04}"/>
    <dgm:cxn modelId="{D0ACDBF1-8111-CF4A-B361-67FF940FAD95}" type="presParOf" srcId="{3D1970AA-BEE6-E742-BC3B-C86B57E24946}" destId="{2C852A0D-F449-074D-B8CD-1C09BC0DB72A}" srcOrd="0" destOrd="0" presId="urn:microsoft.com/office/officeart/2005/8/layout/target1"/>
    <dgm:cxn modelId="{E2FA44A0-2171-0849-B55B-CB28CC2FADA3}" type="presParOf" srcId="{3D1970AA-BEE6-E742-BC3B-C86B57E24946}" destId="{9A638681-8B21-BD4E-B19A-493849CE5354}" srcOrd="1" destOrd="0" presId="urn:microsoft.com/office/officeart/2005/8/layout/target1"/>
    <dgm:cxn modelId="{C4BB0C30-6803-F241-931E-E2B579DE1E6D}" type="presParOf" srcId="{3D1970AA-BEE6-E742-BC3B-C86B57E24946}" destId="{4E16588A-287C-7340-B503-40155997E352}" srcOrd="2" destOrd="0" presId="urn:microsoft.com/office/officeart/2005/8/layout/target1"/>
    <dgm:cxn modelId="{49707A99-9248-6744-850D-E8FD75320BBE}" type="presParOf" srcId="{3D1970AA-BEE6-E742-BC3B-C86B57E24946}" destId="{BD62F0CB-9B89-6842-8F32-03D3A666097E}" srcOrd="3" destOrd="0" presId="urn:microsoft.com/office/officeart/2005/8/layout/target1"/>
    <dgm:cxn modelId="{8277DA1C-1C7F-CF44-80D0-5DACD0339A14}" type="presParOf" srcId="{3D1970AA-BEE6-E742-BC3B-C86B57E24946}" destId="{5A4F671A-2294-FC44-B2CF-C73DDC3BD4D2}" srcOrd="4" destOrd="0" presId="urn:microsoft.com/office/officeart/2005/8/layout/target1"/>
    <dgm:cxn modelId="{B004EB45-C938-C148-A9D7-B93AC35A24BF}" type="presParOf" srcId="{3D1970AA-BEE6-E742-BC3B-C86B57E24946}" destId="{A32EA845-460E-8741-B34E-6DEE8C372088}" srcOrd="5" destOrd="0" presId="urn:microsoft.com/office/officeart/2005/8/layout/target1"/>
    <dgm:cxn modelId="{32F8FB2A-F34F-3F42-800D-3F6DB92AA030}" type="presParOf" srcId="{3D1970AA-BEE6-E742-BC3B-C86B57E24946}" destId="{571642A4-7005-ED42-886E-6D7AAE7BEF02}" srcOrd="6" destOrd="0" presId="urn:microsoft.com/office/officeart/2005/8/layout/target1"/>
    <dgm:cxn modelId="{437DEBE6-CA94-9745-B1B0-8B5C89CED3FC}" type="presParOf" srcId="{3D1970AA-BEE6-E742-BC3B-C86B57E24946}" destId="{4139BD69-D35B-8D41-82CC-A66BDEC1CD41}" srcOrd="7" destOrd="0" presId="urn:microsoft.com/office/officeart/2005/8/layout/targe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06922-771A-994A-93AE-8D2AD4E06EE5}" type="datetimeFigureOut">
              <a:rPr lang="ja-JP" altLang="en-US" smtClean="0"/>
              <a:t>09.6.18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979CE9-4EEA-2349-BB7F-D4E5840B97FE}" type="slidenum">
              <a:rPr lang="ja-JP" altLang="en-US" smtClean="0"/>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阿吽（あうん、</a:t>
            </a:r>
            <a:r>
              <a:rPr lang="en-US" altLang="ja-JP" dirty="0" err="1" smtClean="0"/>
              <a:t>Skt:A</a:t>
            </a:r>
            <a:r>
              <a:rPr lang="en-US" altLang="ja-JP" dirty="0" smtClean="0"/>
              <a:t> - hum</a:t>
            </a:r>
            <a:r>
              <a:rPr lang="ja-JP" altLang="en-US" dirty="0" smtClean="0"/>
              <a:t>）は仏教の呪文（真言）の</a:t>
            </a:r>
            <a:r>
              <a:rPr lang="en-US" altLang="ja-JP" dirty="0" smtClean="0"/>
              <a:t>1</a:t>
            </a:r>
            <a:r>
              <a:rPr lang="ja-JP" altLang="en-US" dirty="0" smtClean="0"/>
              <a:t>つ。悉曇文字（梵字）において、阿は口を開いて最初に出す音、吽は口を閉じて出す最後の音であり、そこから、それぞれ宇宙の始まりと終わりを表す言葉とされた。</a:t>
            </a:r>
          </a:p>
          <a:p>
            <a:r>
              <a:rPr lang="ja-JP" altLang="en-US" dirty="0" smtClean="0"/>
              <a:t>また、宇宙のほかにも、前者を真実や求道心に、後者を智慧や涅槃にたとえる場合もある。</a:t>
            </a:r>
          </a:p>
          <a:p>
            <a:r>
              <a:rPr lang="ja-JP" altLang="en-US" dirty="0" smtClean="0"/>
              <a:t>次いで、対となる物を表す用語としても使用された。特に狛犬や仁王、沖縄のシーサーなど、一対で存在する宗教的な像のモチーフとされた。口が開いている方を阿形（あぎょう）、閉じている方を吽形（うんぎょう）と言う。</a:t>
            </a:r>
          </a:p>
          <a:p>
            <a:r>
              <a:rPr lang="ja-JP" altLang="en-US" dirty="0" smtClean="0"/>
              <a:t>転じて、</a:t>
            </a:r>
            <a:r>
              <a:rPr lang="en-US" altLang="ja-JP" dirty="0" smtClean="0"/>
              <a:t>2</a:t>
            </a:r>
            <a:r>
              <a:rPr lang="ja-JP" altLang="en-US" dirty="0" smtClean="0"/>
              <a:t>人の人物が呼吸まで合わせるように共に行動しているさまを阿吽の呼吸、阿吽の仲などと呼ぶ。</a:t>
            </a:r>
            <a:endParaRPr lang="ja-JP" altLang="en-US" dirty="0"/>
          </a:p>
        </p:txBody>
      </p:sp>
      <p:sp>
        <p:nvSpPr>
          <p:cNvPr id="4" name="スライド番号プレースホルダ 3"/>
          <p:cNvSpPr>
            <a:spLocks noGrp="1"/>
          </p:cNvSpPr>
          <p:nvPr>
            <p:ph type="sldNum" sz="quarter" idx="10"/>
          </p:nvPr>
        </p:nvSpPr>
        <p:spPr/>
        <p:txBody>
          <a:bodyPr/>
          <a:lstStyle/>
          <a:p>
            <a:fld id="{03979CE9-4EEA-2349-BB7F-D4E5840B97FE}" type="slidenum">
              <a:rPr lang="ja-JP" altLang="en-US" smtClean="0"/>
              <a:t>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知識は動かす、ということ</a:t>
            </a:r>
            <a:r>
              <a:rPr lang="en-US" altLang="ja-JP" dirty="0" smtClean="0"/>
              <a:t>(MDA)</a:t>
            </a:r>
          </a:p>
          <a:p>
            <a:r>
              <a:rPr lang="ja-JP" altLang="en-US" dirty="0" smtClean="0"/>
              <a:t>自働化</a:t>
            </a:r>
            <a:r>
              <a:rPr lang="en-US" altLang="ja-JP" baseline="0" dirty="0" smtClean="0"/>
              <a:t> -&gt; </a:t>
            </a:r>
            <a:r>
              <a:rPr lang="ja-JP" altLang="en-US" baseline="0" dirty="0" smtClean="0"/>
              <a:t>知働化</a:t>
            </a:r>
            <a:endParaRPr lang="ja-JP" altLang="en-US" dirty="0"/>
          </a:p>
        </p:txBody>
      </p:sp>
      <p:sp>
        <p:nvSpPr>
          <p:cNvPr id="4" name="スライド番号プレースホルダ 3"/>
          <p:cNvSpPr>
            <a:spLocks noGrp="1"/>
          </p:cNvSpPr>
          <p:nvPr>
            <p:ph type="sldNum" sz="quarter" idx="10"/>
          </p:nvPr>
        </p:nvSpPr>
        <p:spPr/>
        <p:txBody>
          <a:bodyPr/>
          <a:lstStyle/>
          <a:p>
            <a:fld id="{03979CE9-4EEA-2349-BB7F-D4E5840B97FE}" type="slidenum">
              <a:rPr lang="ja-JP" altLang="en-US" smtClean="0"/>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FCA85959-EB7D-194F-9B96-6AABA6B1D501}" type="datetimeFigureOut">
              <a:rPr lang="ja-JP" altLang="en-US" smtClean="0"/>
              <a:t>09.6.17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5076E269-239A-8640-B893-B1196EF5DA8A}" type="slidenum">
              <a:rPr lang="ja-JP" altLang="en-US" smtClean="0"/>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85959-EB7D-194F-9B96-6AABA6B1D501}" type="datetimeFigureOut">
              <a:rPr lang="ja-JP" altLang="en-US" smtClean="0"/>
              <a:t>09.6.17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6E269-239A-8640-B893-B1196EF5DA8A}" type="slidenum">
              <a:rPr lang="ja-JP" altLang="en-US" smtClean="0"/>
              <a:t>‹#›</a:t>
            </a:fld>
            <a:endParaRPr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4" Type="http://schemas.openxmlformats.org/officeDocument/2006/relationships/diagramQuickStyle" Target="../diagrams/quickStyle1.xml"/><Relationship Id="rId5" Type="http://schemas.openxmlformats.org/officeDocument/2006/relationships/diagramColors" Target="../diagrams/colors1.xml"/><Relationship Id="rId7" Type="http://schemas.openxmlformats.org/officeDocument/2006/relationships/diagramLayout" Target="../diagrams/layout2.xml"/><Relationship Id="rId1" Type="http://schemas.openxmlformats.org/officeDocument/2006/relationships/slideLayout" Target="../slideLayouts/slideLayout7.xml"/><Relationship Id="rId2" Type="http://schemas.openxmlformats.org/officeDocument/2006/relationships/diagramData" Target="../diagrams/data1.xml"/><Relationship Id="rId9" Type="http://schemas.openxmlformats.org/officeDocument/2006/relationships/diagramColors" Target="../diagrams/colors2.xml"/><Relationship Id="rId3" Type="http://schemas.openxmlformats.org/officeDocument/2006/relationships/diagramLayout" Target="../diagrams/layout1.xml"/><Relationship Id="rId6"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b="1" dirty="0" smtClean="0">
                <a:latin typeface="Gill Sans"/>
                <a:cs typeface="Gill Sans"/>
              </a:rPr>
              <a:t>さまよえるモデリング</a:t>
            </a:r>
            <a:endParaRPr lang="ja-JP" altLang="en-US" b="1" dirty="0">
              <a:latin typeface="Gill Sans"/>
              <a:cs typeface="Gill Sans"/>
            </a:endParaRPr>
          </a:p>
        </p:txBody>
      </p:sp>
      <p:sp>
        <p:nvSpPr>
          <p:cNvPr id="3" name="サブタイトル 2"/>
          <p:cNvSpPr>
            <a:spLocks noGrp="1"/>
          </p:cNvSpPr>
          <p:nvPr>
            <p:ph type="subTitle" idx="1"/>
          </p:nvPr>
        </p:nvSpPr>
        <p:spPr/>
        <p:txBody>
          <a:bodyPr/>
          <a:lstStyle/>
          <a:p>
            <a:r>
              <a:rPr lang="en-US" altLang="ja-JP" dirty="0" smtClean="0">
                <a:latin typeface="Gill Sans"/>
                <a:cs typeface="Gill Sans"/>
              </a:rPr>
              <a:t>June 18, 2008</a:t>
            </a:r>
          </a:p>
          <a:p>
            <a:r>
              <a:rPr lang="en-US" altLang="ja-JP" dirty="0" smtClean="0">
                <a:latin typeface="Gill Sans"/>
                <a:cs typeface="Gill Sans"/>
              </a:rPr>
              <a:t>Masanari Motohashi</a:t>
            </a:r>
            <a:endParaRPr lang="ja-JP" altLang="en-US" dirty="0">
              <a:latin typeface="Gill Sans"/>
              <a:cs typeface="Gill Sans"/>
            </a:endParaRPr>
          </a:p>
        </p:txBody>
      </p:sp>
      <p:pic>
        <p:nvPicPr>
          <p:cNvPr id="4" name="図 3"/>
          <p:cNvPicPr>
            <a:picLocks noChangeAspect="1"/>
          </p:cNvPicPr>
          <p:nvPr/>
        </p:nvPicPr>
        <p:blipFill>
          <a:blip r:embed="rId2"/>
          <a:srcRect t="16773" b="16773"/>
          <a:stretch>
            <a:fillRect/>
          </a:stretch>
        </p:blipFill>
        <p:spPr>
          <a:xfrm>
            <a:off x="2533650" y="5313000"/>
            <a:ext cx="4076700" cy="14263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08000" y="-508000"/>
            <a:ext cx="10160000" cy="7874000"/>
          </a:xfrm>
          <a:prstGeom prst="rect">
            <a:avLst/>
          </a:prstGeom>
        </p:spPr>
      </p:pic>
      <p:sp>
        <p:nvSpPr>
          <p:cNvPr id="7" name="タイトル 6"/>
          <p:cNvSpPr>
            <a:spLocks noGrp="1"/>
          </p:cNvSpPr>
          <p:nvPr>
            <p:ph type="title"/>
          </p:nvPr>
        </p:nvSpPr>
        <p:spPr>
          <a:effectLst>
            <a:outerShdw blurRad="50800" dist="38100" dir="2700000" algn="tl" rotWithShape="0">
              <a:srgbClr val="000000">
                <a:alpha val="43000"/>
              </a:srgbClr>
            </a:outerShdw>
          </a:effectLst>
        </p:spPr>
        <p:txBody>
          <a:bodyPr/>
          <a:lstStyle/>
          <a:p>
            <a:pPr algn="l"/>
            <a:r>
              <a:rPr lang="en-US" altLang="ja-JP" dirty="0" smtClean="0"/>
              <a:t>Aloha, </a:t>
            </a:r>
            <a:r>
              <a:rPr lang="en-US" altLang="ja-JP" dirty="0" err="1" smtClean="0"/>
              <a:t>Yurui</a:t>
            </a:r>
            <a:r>
              <a:rPr lang="en-US" altLang="ja-JP" dirty="0"/>
              <a:t> </a:t>
            </a:r>
            <a:r>
              <a:rPr lang="en-US" altLang="ja-JP" dirty="0" smtClean="0"/>
              <a:t>Software!</a:t>
            </a:r>
            <a:endParaRPr lang="ja-JP" altLang="en-US" dirty="0"/>
          </a:p>
        </p:txBody>
      </p:sp>
      <p:sp>
        <p:nvSpPr>
          <p:cNvPr id="8" name="サブタイトル 7"/>
          <p:cNvSpPr>
            <a:spLocks noGrp="1"/>
          </p:cNvSpPr>
          <p:nvPr>
            <p:ph type="subTitle" idx="4294967295"/>
          </p:nvPr>
        </p:nvSpPr>
        <p:spPr>
          <a:xfrm>
            <a:off x="2667000" y="5257800"/>
            <a:ext cx="6400800" cy="1752600"/>
          </a:xfrm>
          <a:effectLst>
            <a:outerShdw blurRad="50800" dist="38100" dir="2700000" algn="tl" rotWithShape="0">
              <a:srgbClr val="000000">
                <a:alpha val="43000"/>
              </a:srgbClr>
            </a:outerShdw>
          </a:effectLst>
        </p:spPr>
        <p:txBody>
          <a:bodyPr/>
          <a:lstStyle/>
          <a:p>
            <a:pPr algn="r">
              <a:buNone/>
            </a:pPr>
            <a:r>
              <a:rPr lang="ja-JP" altLang="en-US" dirty="0" smtClean="0"/>
              <a:t>知働化と統計、アート</a:t>
            </a:r>
            <a:endParaRPr lang="en-US" altLang="ja-JP" dirty="0" smtClean="0"/>
          </a:p>
          <a:p>
            <a:pPr algn="r">
              <a:buNone/>
            </a:pPr>
            <a:r>
              <a:rPr lang="ja-JP" altLang="ja-JP" dirty="0" smtClean="0"/>
              <a:t>（</a:t>
            </a:r>
            <a:r>
              <a:rPr lang="ja-JP" altLang="en-US" dirty="0" smtClean="0"/>
              <a:t>集合知、機械学習など）</a:t>
            </a:r>
            <a:endParaRPr lang="en-US" altLang="ja-JP" dirty="0" smtClean="0"/>
          </a:p>
        </p:txBody>
      </p:sp>
      <p:sp>
        <p:nvSpPr>
          <p:cNvPr id="6" name="タイトル 1"/>
          <p:cNvSpPr txBox="1">
            <a:spLocks/>
          </p:cNvSpPr>
          <p:nvPr/>
        </p:nvSpPr>
        <p:spPr>
          <a:xfrm>
            <a:off x="457200" y="685800"/>
            <a:ext cx="8229600" cy="3154362"/>
          </a:xfrm>
          <a:prstGeom prst="rect">
            <a:avLst/>
          </a:prstGeom>
          <a:effectLst>
            <a:outerShdw blurRad="50800" dist="38100" dir="2700000">
              <a:srgbClr val="000000">
                <a:alpha val="43000"/>
              </a:srgbClr>
            </a:outerShdw>
          </a:effectLst>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応用例</a:t>
            </a:r>
            <a:endParaRPr lang="ja-JP" altLang="en-US" dirty="0"/>
          </a:p>
        </p:txBody>
      </p:sp>
      <p:sp>
        <p:nvSpPr>
          <p:cNvPr id="3" name="コンテンツ プレースホルダ 2"/>
          <p:cNvSpPr>
            <a:spLocks noGrp="1"/>
          </p:cNvSpPr>
          <p:nvPr>
            <p:ph idx="1"/>
          </p:nvPr>
        </p:nvSpPr>
        <p:spPr/>
        <p:txBody>
          <a:bodyPr/>
          <a:lstStyle/>
          <a:p>
            <a:r>
              <a:rPr lang="ja-JP" altLang="en-US" dirty="0" smtClean="0"/>
              <a:t>知働の例（コード生成）</a:t>
            </a:r>
            <a:endParaRPr lang="en-US" altLang="ja-JP" dirty="0" smtClean="0"/>
          </a:p>
          <a:p>
            <a:pPr lvl="1"/>
            <a:r>
              <a:rPr lang="ja-JP" altLang="en-US" dirty="0" smtClean="0"/>
              <a:t>サーバ／ストレージリスト</a:t>
            </a:r>
            <a:r>
              <a:rPr lang="en-US" altLang="ja-JP" dirty="0" smtClean="0"/>
              <a:t> -&gt; Java</a:t>
            </a:r>
            <a:r>
              <a:rPr lang="ja-JP" altLang="en-US" dirty="0" smtClean="0"/>
              <a:t>、</a:t>
            </a:r>
            <a:r>
              <a:rPr lang="en-US" altLang="ja-JP" dirty="0" smtClean="0"/>
              <a:t>SQL</a:t>
            </a:r>
            <a:r>
              <a:rPr lang="ja-JP" altLang="en-US" dirty="0" smtClean="0"/>
              <a:t>、コマンド</a:t>
            </a:r>
            <a:endParaRPr lang="en-US" altLang="ja-JP" dirty="0" smtClean="0"/>
          </a:p>
          <a:p>
            <a:r>
              <a:rPr lang="ja-JP" altLang="en-US" dirty="0" smtClean="0"/>
              <a:t>ゆるいウェブページの例</a:t>
            </a:r>
            <a:endParaRPr lang="en-US" altLang="ja-JP" dirty="0" smtClean="0"/>
          </a:p>
          <a:p>
            <a:pPr lvl="1"/>
            <a:r>
              <a:rPr lang="ja-JP" altLang="en-US" dirty="0" smtClean="0"/>
              <a:t>アマゾン</a:t>
            </a:r>
            <a:r>
              <a:rPr lang="en-US" altLang="ja-JP" dirty="0" smtClean="0"/>
              <a:t> </a:t>
            </a:r>
            <a:r>
              <a:rPr lang="ja-JP" altLang="en-US" dirty="0" smtClean="0"/>
              <a:t>リコメンデーション</a:t>
            </a:r>
            <a:endParaRPr lang="en-US" altLang="ja-JP" dirty="0" smtClean="0"/>
          </a:p>
          <a:p>
            <a:r>
              <a:rPr lang="ja-JP" altLang="en-US" dirty="0" smtClean="0"/>
              <a:t>ゆるいデータベース設計</a:t>
            </a:r>
            <a:endParaRPr lang="en-US" altLang="ja-JP" dirty="0" smtClean="0"/>
          </a:p>
          <a:p>
            <a:pPr lvl="1"/>
            <a:r>
              <a:rPr lang="ja-JP" altLang="en-US" dirty="0" smtClean="0"/>
              <a:t>非整形データ</a:t>
            </a:r>
            <a:r>
              <a:rPr lang="en-US" altLang="ja-JP" dirty="0" smtClean="0"/>
              <a:t> -&gt; </a:t>
            </a:r>
            <a:r>
              <a:rPr lang="ja-JP" altLang="en-US" dirty="0" smtClean="0"/>
              <a:t>データベース・スキーマ／正規表現</a:t>
            </a:r>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テキスト ボックス 3"/>
          <p:cNvSpPr txBox="1"/>
          <p:nvPr/>
        </p:nvSpPr>
        <p:spPr>
          <a:xfrm>
            <a:off x="1219200" y="1905000"/>
            <a:ext cx="1917512" cy="2062103"/>
          </a:xfrm>
          <a:prstGeom prst="rect">
            <a:avLst/>
          </a:prstGeom>
          <a:noFill/>
        </p:spPr>
        <p:txBody>
          <a:bodyPr wrap="none" rtlCol="0">
            <a:spAutoFit/>
          </a:bodyPr>
          <a:lstStyle/>
          <a:p>
            <a:r>
              <a:rPr kumimoji="1" lang="en-US" altLang="ja-JP" sz="12800" dirty="0" smtClean="0">
                <a:latin typeface="Gill Sans"/>
                <a:cs typeface="Gill Sans"/>
              </a:rPr>
              <a:t>Q.</a:t>
            </a:r>
            <a:endParaRPr kumimoji="1" lang="ja-JP" altLang="en-US" sz="12800" dirty="0">
              <a:latin typeface="Gill Sans"/>
              <a:cs typeface="Gill Sans"/>
            </a:endParaRPr>
          </a:p>
        </p:txBody>
      </p:sp>
      <p:sp>
        <p:nvSpPr>
          <p:cNvPr id="5" name="テキスト ボックス 4"/>
          <p:cNvSpPr txBox="1"/>
          <p:nvPr/>
        </p:nvSpPr>
        <p:spPr>
          <a:xfrm>
            <a:off x="3124200" y="2609671"/>
            <a:ext cx="6020398" cy="1754327"/>
          </a:xfrm>
          <a:prstGeom prst="rect">
            <a:avLst/>
          </a:prstGeom>
          <a:noFill/>
        </p:spPr>
        <p:txBody>
          <a:bodyPr wrap="none" rtlCol="0">
            <a:spAutoFit/>
          </a:bodyPr>
          <a:lstStyle/>
          <a:p>
            <a:r>
              <a:rPr lang="ja-JP" altLang="en-US" sz="3600" dirty="0" smtClean="0"/>
              <a:t>モデリングの</a:t>
            </a:r>
            <a:endParaRPr lang="en-US" altLang="ja-JP" sz="3600" dirty="0" smtClean="0"/>
          </a:p>
          <a:p>
            <a:r>
              <a:rPr lang="ja-JP" altLang="en-US" sz="3600" dirty="0" smtClean="0"/>
              <a:t>究極のあるべき姿は何だろう</a:t>
            </a:r>
            <a:endParaRPr lang="en-US" altLang="ja-JP" sz="3600" dirty="0" smtClean="0"/>
          </a:p>
          <a:p>
            <a:r>
              <a:rPr kumimoji="1" lang="ja-JP" altLang="ja-JP" sz="3600" dirty="0" smtClean="0"/>
              <a:t>（</a:t>
            </a:r>
            <a:r>
              <a:rPr kumimoji="1" lang="ja-JP" altLang="en-US" sz="3600" dirty="0" smtClean="0"/>
              <a:t>ファンタジー</a:t>
            </a:r>
            <a:r>
              <a:rPr lang="ja-JP" altLang="en-US" sz="3600" dirty="0" smtClean="0"/>
              <a:t>でかまいません</a:t>
            </a:r>
            <a:r>
              <a:rPr kumimoji="1" lang="ja-JP" altLang="en-US" sz="3600" dirty="0" smtClean="0"/>
              <a:t>）</a:t>
            </a:r>
            <a:endParaRPr kumimoji="1" lang="ja-JP" altLang="en-US" sz="3600" dirty="0"/>
          </a:p>
        </p:txBody>
      </p:sp>
      <p:sp>
        <p:nvSpPr>
          <p:cNvPr id="6" name="テキスト ボックス 5"/>
          <p:cNvSpPr txBox="1"/>
          <p:nvPr/>
        </p:nvSpPr>
        <p:spPr>
          <a:xfrm>
            <a:off x="2252570" y="6096000"/>
            <a:ext cx="6891430" cy="646331"/>
          </a:xfrm>
          <a:prstGeom prst="rect">
            <a:avLst/>
          </a:prstGeom>
          <a:noFill/>
        </p:spPr>
        <p:txBody>
          <a:bodyPr wrap="none" rtlCol="0">
            <a:spAutoFit/>
          </a:bodyPr>
          <a:lstStyle/>
          <a:p>
            <a:r>
              <a:rPr lang="en-US" altLang="ja-JP" dirty="0" smtClean="0"/>
              <a:t>UML, </a:t>
            </a:r>
            <a:r>
              <a:rPr lang="en-US" altLang="ja-JP" i="1" dirty="0" err="1" smtClean="0"/>
              <a:t>f</a:t>
            </a:r>
            <a:r>
              <a:rPr kumimoji="1" lang="en-US" altLang="ja-JP" i="1" dirty="0" smtClean="0"/>
              <a:t>=ma</a:t>
            </a:r>
          </a:p>
          <a:p>
            <a:r>
              <a:rPr kumimoji="1" lang="ja-JP" altLang="en-US" dirty="0" smtClean="0"/>
              <a:t>ビジネスのモデリング、人のモデリング、実行可能なモデリング・・・・・・</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374650"/>
            <a:ext cx="4635500" cy="7607300"/>
          </a:xfrm>
          <a:prstGeom prst="rect">
            <a:avLst/>
          </a:prstGeom>
        </p:spPr>
      </p:pic>
      <p:pic>
        <p:nvPicPr>
          <p:cNvPr id="4" name="図 3"/>
          <p:cNvPicPr>
            <a:picLocks noChangeAspect="1"/>
          </p:cNvPicPr>
          <p:nvPr/>
        </p:nvPicPr>
        <p:blipFill>
          <a:blip r:embed="rId4"/>
          <a:stretch>
            <a:fillRect/>
          </a:stretch>
        </p:blipFill>
        <p:spPr>
          <a:xfrm>
            <a:off x="4635500" y="0"/>
            <a:ext cx="4584012" cy="687601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図表 1"/>
          <p:cNvGraphicFramePr/>
          <p:nvPr/>
        </p:nvGraphicFramePr>
        <p:xfrm>
          <a:off x="1219200" y="1917700"/>
          <a:ext cx="3048000" cy="3022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3" name="図表 2"/>
          <p:cNvGraphicFramePr/>
          <p:nvPr/>
        </p:nvGraphicFramePr>
        <p:xfrm>
          <a:off x="4876800" y="1917700"/>
          <a:ext cx="3048000" cy="3022600"/>
        </p:xfrm>
        <a:graphic>
          <a:graphicData uri="http://schemas.openxmlformats.org/drawingml/2006/diagram">
            <a:relIds xmlns:dgm="http://schemas.openxmlformats.org/drawingml/2006/diagram" xmlns:r="http://schemas.openxmlformats.org/officeDocument/2006/relationships" r:dm="rId6" r:lo="rId7" r:qs="rId8" r:cs="rId9"/>
          </a:graphicData>
        </a:graphic>
      </p:graphicFrame>
      <p:sp>
        <p:nvSpPr>
          <p:cNvPr id="4" name="左カーブ矢印 3"/>
          <p:cNvSpPr/>
          <p:nvPr/>
        </p:nvSpPr>
        <p:spPr>
          <a:xfrm>
            <a:off x="7924800" y="2971800"/>
            <a:ext cx="990600" cy="1600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右矢印 4"/>
          <p:cNvSpPr/>
          <p:nvPr/>
        </p:nvSpPr>
        <p:spPr>
          <a:xfrm>
            <a:off x="3200400" y="3695700"/>
            <a:ext cx="16764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2895600" y="4229100"/>
            <a:ext cx="16764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左カーブ矢印 6"/>
          <p:cNvSpPr/>
          <p:nvPr/>
        </p:nvSpPr>
        <p:spPr>
          <a:xfrm rot="10800000">
            <a:off x="76199" y="2895600"/>
            <a:ext cx="990600" cy="1600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8345269" y="4812268"/>
            <a:ext cx="646331" cy="369332"/>
          </a:xfrm>
          <a:prstGeom prst="rect">
            <a:avLst/>
          </a:prstGeom>
          <a:noFill/>
        </p:spPr>
        <p:txBody>
          <a:bodyPr wrap="none" rtlCol="0">
            <a:spAutoFit/>
          </a:bodyPr>
          <a:lstStyle/>
          <a:p>
            <a:r>
              <a:rPr kumimoji="1" lang="ja-JP" altLang="en-US" dirty="0" smtClean="0"/>
              <a:t>学習</a:t>
            </a:r>
            <a:endParaRPr kumimoji="1" lang="ja-JP" altLang="en-US" dirty="0"/>
          </a:p>
        </p:txBody>
      </p:sp>
      <p:sp>
        <p:nvSpPr>
          <p:cNvPr id="10" name="テキスト ボックス 9"/>
          <p:cNvSpPr txBox="1"/>
          <p:nvPr/>
        </p:nvSpPr>
        <p:spPr>
          <a:xfrm>
            <a:off x="76199" y="4812268"/>
            <a:ext cx="646331" cy="369332"/>
          </a:xfrm>
          <a:prstGeom prst="rect">
            <a:avLst/>
          </a:prstGeom>
          <a:noFill/>
        </p:spPr>
        <p:txBody>
          <a:bodyPr wrap="none" rtlCol="0">
            <a:spAutoFit/>
          </a:bodyPr>
          <a:lstStyle/>
          <a:p>
            <a:r>
              <a:rPr kumimoji="1" lang="ja-JP" altLang="en-US" dirty="0" smtClean="0"/>
              <a:t>学習</a:t>
            </a:r>
            <a:endParaRPr kumimoji="1" lang="ja-JP" altLang="en-US" dirty="0"/>
          </a:p>
        </p:txBody>
      </p:sp>
      <p:sp>
        <p:nvSpPr>
          <p:cNvPr id="11" name="テキスト ボックス 10"/>
          <p:cNvSpPr txBox="1"/>
          <p:nvPr/>
        </p:nvSpPr>
        <p:spPr>
          <a:xfrm>
            <a:off x="3352800" y="4940300"/>
            <a:ext cx="1160294" cy="369332"/>
          </a:xfrm>
          <a:prstGeom prst="rect">
            <a:avLst/>
          </a:prstGeom>
          <a:noFill/>
        </p:spPr>
        <p:txBody>
          <a:bodyPr wrap="none" rtlCol="0">
            <a:spAutoFit/>
          </a:bodyPr>
          <a:lstStyle/>
          <a:p>
            <a:r>
              <a:rPr kumimoji="1" lang="ja-JP" altLang="en-US" dirty="0" smtClean="0"/>
              <a:t>メッセージ</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正方形/長方形 1"/>
          <p:cNvSpPr/>
          <p:nvPr/>
        </p:nvSpPr>
        <p:spPr>
          <a:xfrm>
            <a:off x="304800" y="304800"/>
            <a:ext cx="3583032" cy="2800767"/>
          </a:xfrm>
          <a:prstGeom prst="rect">
            <a:avLst/>
          </a:prstGeom>
          <a:noFill/>
        </p:spPr>
        <p:txBody>
          <a:bodyPr wrap="none" lIns="91440" tIns="45720" rIns="91440" bIns="45720">
            <a:spAutoFit/>
          </a:bodyPr>
          <a:lstStyle/>
          <a:p>
            <a:r>
              <a:rPr lang="ja-JP" altLang="en-US"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ご縁</a:t>
            </a:r>
            <a:endParaRPr lang="en-US" altLang="ja-JP"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a:p>
            <a:r>
              <a:rPr lang="ja-JP" altLang="en-US"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モデル</a:t>
            </a:r>
            <a:endParaRPr lang="ja-JP" altLang="en-US" sz="8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p:txBody>
      </p:sp>
      <p:sp>
        <p:nvSpPr>
          <p:cNvPr id="3" name="正方形/長方形 2"/>
          <p:cNvSpPr/>
          <p:nvPr/>
        </p:nvSpPr>
        <p:spPr>
          <a:xfrm>
            <a:off x="304800" y="4467761"/>
            <a:ext cx="8631936" cy="1323439"/>
          </a:xfrm>
          <a:prstGeom prst="rect">
            <a:avLst/>
          </a:prstGeom>
          <a:noFill/>
        </p:spPr>
        <p:txBody>
          <a:bodyPr wrap="none" lIns="91440" tIns="45720" rIns="91440" bIns="45720">
            <a:spAutoFit/>
          </a:bodyPr>
          <a:lstStyle/>
          <a:p>
            <a:pPr algn="ctr"/>
            <a:r>
              <a:rPr lang="en-US" altLang="ja-JP" sz="8000" b="1" i="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t>
            </a:r>
            <a:r>
              <a:rPr lang="en-US" altLang="ja-JP" sz="8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en-US" altLang="ja-JP" sz="8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mc</a:t>
            </a:r>
            <a:r>
              <a:rPr lang="en-US" altLang="ja-JP" sz="8000" b="1" i="1" spc="50" baseline="300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ja-JP" altLang="en-US" sz="8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en-US" altLang="ja-JP" sz="8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AF model</a:t>
            </a:r>
            <a:endParaRPr lang="ja-JP" altLang="en-US" sz="8000" b="1" i="1" cap="none" spc="50"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C:\WINDOWS\Desktop\smcpcs.tif"/>
          <p:cNvPicPr>
            <a:picLocks noChangeAspect="1" noChangeArrowheads="1"/>
          </p:cNvPicPr>
          <p:nvPr/>
        </p:nvPicPr>
        <p:blipFill>
          <a:blip r:embed="rId2"/>
          <a:srcRect l="11726" t="7079" r="10718"/>
          <a:stretch>
            <a:fillRect/>
          </a:stretch>
        </p:blipFill>
        <p:spPr bwMode="auto">
          <a:xfrm>
            <a:off x="3657600" y="0"/>
            <a:ext cx="5486400" cy="5724113"/>
          </a:xfrm>
          <a:prstGeom prst="rect">
            <a:avLst/>
          </a:prstGeom>
          <a:noFill/>
        </p:spPr>
      </p:pic>
      <p:sp>
        <p:nvSpPr>
          <p:cNvPr id="3" name="正方形/長方形 2"/>
          <p:cNvSpPr/>
          <p:nvPr/>
        </p:nvSpPr>
        <p:spPr>
          <a:xfrm>
            <a:off x="201979" y="5766395"/>
            <a:ext cx="6911242" cy="923330"/>
          </a:xfrm>
          <a:prstGeom prst="rect">
            <a:avLst/>
          </a:prstGeom>
          <a:noFill/>
        </p:spPr>
        <p:txBody>
          <a:bodyPr wrap="none" lIns="91440" tIns="45720" rIns="91440" bIns="45720">
            <a:spAutoFit/>
          </a:bodyPr>
          <a:lstStyle/>
          <a:p>
            <a:pPr algn="ctr"/>
            <a:r>
              <a:rPr lang="en-US" altLang="ja-JP"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Bayesian Theory Based</a:t>
            </a:r>
            <a:endParaRPr lang="ja-JP" alt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正方形/長方形 3"/>
          <p:cNvSpPr/>
          <p:nvPr/>
        </p:nvSpPr>
        <p:spPr>
          <a:xfrm>
            <a:off x="304800" y="304800"/>
            <a:ext cx="3583032" cy="2800767"/>
          </a:xfrm>
          <a:prstGeom prst="rect">
            <a:avLst/>
          </a:prstGeom>
          <a:noFill/>
        </p:spPr>
        <p:txBody>
          <a:bodyPr wrap="none" lIns="91440" tIns="45720" rIns="91440" bIns="45720">
            <a:spAutoFit/>
          </a:bodyPr>
          <a:lstStyle/>
          <a:p>
            <a:r>
              <a:rPr lang="ja-JP" altLang="en-US"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ご縁</a:t>
            </a:r>
            <a:endParaRPr lang="en-US" altLang="ja-JP"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a:p>
            <a:r>
              <a:rPr lang="ja-JP" altLang="en-US"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モデル</a:t>
            </a:r>
            <a:endParaRPr lang="ja-JP" altLang="en-US" sz="8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255369" y="4267200"/>
            <a:ext cx="3888631" cy="2590800"/>
          </a:xfrm>
          <a:prstGeom prst="rect">
            <a:avLst/>
          </a:prstGeom>
        </p:spPr>
      </p:pic>
      <p:pic>
        <p:nvPicPr>
          <p:cNvPr id="11" name="図 10"/>
          <p:cNvPicPr>
            <a:picLocks noChangeAspect="1"/>
          </p:cNvPicPr>
          <p:nvPr/>
        </p:nvPicPr>
        <p:blipFill>
          <a:blip r:embed="rId3"/>
          <a:stretch>
            <a:fillRect/>
          </a:stretch>
        </p:blipFill>
        <p:spPr>
          <a:xfrm>
            <a:off x="-381000" y="-304800"/>
            <a:ext cx="6858000" cy="5170932"/>
          </a:xfrm>
          <a:prstGeom prst="rect">
            <a:avLst/>
          </a:prstGeom>
          <a:effectLst>
            <a:softEdge rad="635000"/>
          </a:effectLst>
        </p:spPr>
      </p:pic>
      <p:sp>
        <p:nvSpPr>
          <p:cNvPr id="4" name="正方形/長方形 3"/>
          <p:cNvSpPr/>
          <p:nvPr/>
        </p:nvSpPr>
        <p:spPr>
          <a:xfrm>
            <a:off x="76200" y="4133433"/>
            <a:ext cx="3583032" cy="2800767"/>
          </a:xfrm>
          <a:prstGeom prst="rect">
            <a:avLst/>
          </a:prstGeom>
          <a:noFill/>
        </p:spPr>
        <p:txBody>
          <a:bodyPr wrap="none" lIns="91440" tIns="45720" rIns="91440" bIns="45720">
            <a:spAutoFit/>
          </a:bodyPr>
          <a:lstStyle/>
          <a:p>
            <a:r>
              <a:rPr lang="ja-JP" altLang="en-US" sz="8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宇宙</a:t>
            </a:r>
            <a:endParaRPr lang="en-US" altLang="ja-JP"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a:p>
            <a:r>
              <a:rPr lang="ja-JP" altLang="en-US" sz="8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rPr>
              <a:t>モデル</a:t>
            </a:r>
            <a:endParaRPr lang="ja-JP" altLang="en-US" sz="8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ＤＦＰ行書体"/>
              <a:ea typeface="ＤＦＰ行書体"/>
              <a:cs typeface="ＤＦＰ行書体"/>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050" y="-114300"/>
            <a:ext cx="9105900" cy="7086600"/>
          </a:xfrm>
          <a:prstGeom prst="rect">
            <a:avLst/>
          </a:prstGeom>
        </p:spPr>
      </p:pic>
      <p:sp>
        <p:nvSpPr>
          <p:cNvPr id="3" name="正方形/長方形 2"/>
          <p:cNvSpPr/>
          <p:nvPr/>
        </p:nvSpPr>
        <p:spPr>
          <a:xfrm>
            <a:off x="685800" y="609600"/>
            <a:ext cx="2274982" cy="923330"/>
          </a:xfrm>
          <a:prstGeom prst="rect">
            <a:avLst/>
          </a:prstGeom>
          <a:noFill/>
        </p:spPr>
        <p:txBody>
          <a:bodyPr wrap="none" lIns="91440" tIns="45720" rIns="91440" bIns="45720">
            <a:spAutoFit/>
          </a:bodyPr>
          <a:lstStyle/>
          <a:p>
            <a:pPr algn="ctr"/>
            <a:r>
              <a:rPr lang="ja-JP" alt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rPr>
              <a:t>天動説</a:t>
            </a:r>
            <a:endParaRPr lang="en-US" altLang="ja-JP"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90600" y="457200"/>
            <a:ext cx="7239000" cy="6096000"/>
          </a:xfrm>
          <a:prstGeom prst="rect">
            <a:avLst/>
          </a:prstGeom>
        </p:spPr>
      </p:pic>
      <p:sp>
        <p:nvSpPr>
          <p:cNvPr id="5" name="正方形/長方形 4"/>
          <p:cNvSpPr/>
          <p:nvPr/>
        </p:nvSpPr>
        <p:spPr>
          <a:xfrm>
            <a:off x="5954618" y="5629870"/>
            <a:ext cx="2274982" cy="923330"/>
          </a:xfrm>
          <a:prstGeom prst="rect">
            <a:avLst/>
          </a:prstGeom>
          <a:noFill/>
        </p:spPr>
        <p:txBody>
          <a:bodyPr wrap="none" lIns="91440" tIns="45720" rIns="91440" bIns="45720">
            <a:spAutoFit/>
          </a:bodyPr>
          <a:lstStyle/>
          <a:p>
            <a:pPr algn="ctr"/>
            <a:r>
              <a:rPr lang="ja-JP" alt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rPr>
              <a:t>知働</a:t>
            </a:r>
            <a:r>
              <a:rPr lang="ja-JP" alt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rPr>
              <a:t>説</a:t>
            </a:r>
            <a:endParaRPr lang="en-US" altLang="ja-JP"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endParaRPr>
          </a:p>
        </p:txBody>
      </p:sp>
      <p:sp>
        <p:nvSpPr>
          <p:cNvPr id="7" name="正方形/長方形 6"/>
          <p:cNvSpPr/>
          <p:nvPr/>
        </p:nvSpPr>
        <p:spPr>
          <a:xfrm>
            <a:off x="1154018" y="609600"/>
            <a:ext cx="2274982" cy="923330"/>
          </a:xfrm>
          <a:prstGeom prst="rect">
            <a:avLst/>
          </a:prstGeom>
          <a:noFill/>
        </p:spPr>
        <p:txBody>
          <a:bodyPr wrap="none" lIns="91440" tIns="45720" rIns="91440" bIns="45720">
            <a:spAutoFit/>
          </a:bodyPr>
          <a:lstStyle/>
          <a:p>
            <a:pPr algn="ctr"/>
            <a:r>
              <a:rPr lang="ja-JP" alt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rPr>
              <a:t>地動説</a:t>
            </a:r>
            <a:endParaRPr lang="en-US" altLang="ja-JP"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ヒラギノ丸ゴ Pro W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1558</TotalTime>
  <Words>328</Words>
  <Application>Microsoft Macintosh PowerPoint</Application>
  <PresentationFormat>画面に合わせる (4:3)</PresentationFormat>
  <Paragraphs>45</Paragraphs>
  <Slides>11</Slides>
  <Notes>2</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11</vt:i4>
      </vt:variant>
    </vt:vector>
  </HeadingPairs>
  <TitlesOfParts>
    <vt:vector size="12" baseType="lpstr">
      <vt:lpstr>Office テーマ</vt:lpstr>
      <vt:lpstr>さまよえるモデリング</vt:lpstr>
      <vt:lpstr>スライド 2</vt:lpstr>
      <vt:lpstr>スライド 3</vt:lpstr>
      <vt:lpstr>スライド 4</vt:lpstr>
      <vt:lpstr>スライド 5</vt:lpstr>
      <vt:lpstr>スライド 6</vt:lpstr>
      <vt:lpstr>スライド 7</vt:lpstr>
      <vt:lpstr>スライド 8</vt:lpstr>
      <vt:lpstr>スライド 9</vt:lpstr>
      <vt:lpstr>Aloha, Yurui Software!</vt:lpstr>
      <vt:lpstr>応用例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Workshop</dc:title>
  <dc:creator>Motohashi Masanari</dc:creator>
  <cp:lastModifiedBy>Motohashi Masanari</cp:lastModifiedBy>
  <cp:revision>3</cp:revision>
  <dcterms:created xsi:type="dcterms:W3CDTF">2009-06-17T00:36:24Z</dcterms:created>
  <dcterms:modified xsi:type="dcterms:W3CDTF">2009-06-18T02:34:30Z</dcterms:modified>
</cp:coreProperties>
</file>